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5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1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4407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2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668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06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82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2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72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29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8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51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6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01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45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20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76872"/>
            <a:ext cx="8434211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Борисовское сельское поселение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sz="2400" dirty="0" err="1" smtClean="0">
                <a:solidFill>
                  <a:srgbClr val="0070C0"/>
                </a:solidFill>
              </a:rPr>
              <a:t>Пластовский</a:t>
            </a:r>
            <a:r>
              <a:rPr lang="ru-RU" sz="2400" dirty="0" smtClean="0">
                <a:solidFill>
                  <a:srgbClr val="0070C0"/>
                </a:solidFill>
              </a:rPr>
              <a:t> муниципальный район 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Челябинская область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4900" dirty="0" smtClean="0">
                <a:solidFill>
                  <a:srgbClr val="FF0000"/>
                </a:solidFill>
              </a:rPr>
              <a:t>«Семейный сельсовет»</a:t>
            </a:r>
            <a:endParaRPr lang="ru-RU" sz="9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6060" y="4953000"/>
            <a:ext cx="5826719" cy="1096899"/>
          </a:xfrm>
        </p:spPr>
        <p:txBody>
          <a:bodyPr/>
          <a:lstStyle/>
          <a:p>
            <a:endParaRPr lang="ru-RU" dirty="0" smtClean="0"/>
          </a:p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ЗАДАНИЕ  № 1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17342884_1803521403309716_5445275374803375864_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2779" y="49530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241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38155" cy="162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Users\user\Desktop\ПРОЕКТ\1569038.jpg"/>
          <p:cNvPicPr>
            <a:picLocks noChangeAspect="1" noChangeArrowheads="1"/>
          </p:cNvPicPr>
          <p:nvPr/>
        </p:nvPicPr>
        <p:blipFill rotWithShape="1">
          <a:blip r:embed="rId4" cstate="print"/>
          <a:srcRect b="11140"/>
          <a:stretch/>
        </p:blipFill>
        <p:spPr bwMode="auto">
          <a:xfrm>
            <a:off x="7358082" y="0"/>
            <a:ext cx="1785918" cy="16299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C:\Users\asd\Pictures\центр м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5184"/>
            <a:ext cx="1642918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34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88640"/>
            <a:ext cx="8215370" cy="372731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  <a:r>
              <a:rPr lang="ru-RU" sz="3000" b="1" dirty="0" smtClean="0">
                <a:solidFill>
                  <a:schemeClr val="accent4">
                    <a:lumMod val="75000"/>
                  </a:schemeClr>
                </a:solidFill>
              </a:rPr>
              <a:t>СОЗДАНИЕ ИНФОРМАЦИОННОГО РЕСУРСА ИЛИ ИНОГО СОВЕЩАТЕЛЬНОГО ОРГАНА ДЛЯ ВНЕСЕНИЯ ПРЕДЛОЖЕНИЙ ЖИТЕЛЕЙ В СТРАТЕГИЮ РАЗВИТИЯ МУНИЦИПАЛЬНОГО         ОБРАЗОВАНИЯ «Борисовское сельское поселение» </a:t>
            </a:r>
            <a:r>
              <a:rPr lang="ru-RU" sz="3000" b="1" dirty="0" err="1" smtClean="0">
                <a:solidFill>
                  <a:schemeClr val="accent4">
                    <a:lumMod val="75000"/>
                  </a:schemeClr>
                </a:solidFill>
              </a:rPr>
              <a:t>Пластовского</a:t>
            </a:r>
            <a:r>
              <a:rPr lang="ru-RU" sz="3000" b="1" dirty="0" smtClean="0">
                <a:solidFill>
                  <a:schemeClr val="accent4">
                    <a:lumMod val="75000"/>
                  </a:schemeClr>
                </a:solidFill>
              </a:rPr>
              <a:t> муниципального района Челябинской области                                             (ссылка на страницу Администрации Борисовского сельского поселения</a:t>
            </a:r>
            <a:r>
              <a:rPr lang="ru-RU" sz="3000" u="sng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en-US" sz="3000" u="sng" dirty="0">
                <a:solidFill>
                  <a:schemeClr val="accent4">
                    <a:lumMod val="75000"/>
                  </a:schemeClr>
                </a:solidFill>
              </a:rPr>
              <a:t>http://borisovka74.ru/</a:t>
            </a:r>
            <a:r>
              <a:rPr lang="ru-RU" sz="3000" u="sng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endParaRPr lang="ru-RU" sz="30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/>
              <a:t>                            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501008"/>
            <a:ext cx="4876739" cy="325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329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052736"/>
            <a:ext cx="819691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87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87824" y="3789040"/>
            <a:ext cx="504056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•	</a:t>
            </a:r>
            <a:r>
              <a:rPr lang="ru-RU" sz="1100" dirty="0">
                <a:solidFill>
                  <a:schemeClr val="tx1"/>
                </a:solidFill>
              </a:rPr>
              <a:t>Положение об общественном «Семейном сельсовете» при администрации </a:t>
            </a:r>
            <a:r>
              <a:rPr lang="ru-RU" sz="1100" dirty="0" err="1">
                <a:solidFill>
                  <a:schemeClr val="tx1"/>
                </a:solidFill>
              </a:rPr>
              <a:t>Борисовкого</a:t>
            </a:r>
            <a:r>
              <a:rPr lang="ru-RU" sz="1100" dirty="0">
                <a:solidFill>
                  <a:schemeClr val="tx1"/>
                </a:solidFill>
              </a:rPr>
              <a:t> сельского поселения </a:t>
            </a:r>
            <a:r>
              <a:rPr lang="ru-RU" sz="1100" dirty="0" err="1">
                <a:solidFill>
                  <a:schemeClr val="tx1"/>
                </a:solidFill>
              </a:rPr>
              <a:t>Пластовского</a:t>
            </a:r>
            <a:r>
              <a:rPr lang="ru-RU" sz="1100" dirty="0">
                <a:solidFill>
                  <a:schemeClr val="tx1"/>
                </a:solidFill>
              </a:rPr>
              <a:t> муниципального  района Челябинской области.</a:t>
            </a:r>
          </a:p>
          <a:p>
            <a:r>
              <a:rPr lang="ru-RU" sz="1100" dirty="0">
                <a:solidFill>
                  <a:schemeClr val="tx1"/>
                </a:solidFill>
              </a:rPr>
              <a:t>•	Состав общественного «Семейного сельсовета» при администрации </a:t>
            </a:r>
            <a:r>
              <a:rPr lang="ru-RU" sz="1100" dirty="0" err="1">
                <a:solidFill>
                  <a:schemeClr val="tx1"/>
                </a:solidFill>
              </a:rPr>
              <a:t>Борисовкого</a:t>
            </a:r>
            <a:r>
              <a:rPr lang="ru-RU" sz="1100" dirty="0">
                <a:solidFill>
                  <a:schemeClr val="tx1"/>
                </a:solidFill>
              </a:rPr>
              <a:t> сельского поселения </a:t>
            </a:r>
            <a:r>
              <a:rPr lang="ru-RU" sz="1100" dirty="0" err="1">
                <a:solidFill>
                  <a:schemeClr val="tx1"/>
                </a:solidFill>
              </a:rPr>
              <a:t>Пластовского</a:t>
            </a:r>
            <a:r>
              <a:rPr lang="ru-RU" sz="1100" dirty="0">
                <a:solidFill>
                  <a:schemeClr val="tx1"/>
                </a:solidFill>
              </a:rPr>
              <a:t> муниципального  района Челябинской области.</a:t>
            </a:r>
          </a:p>
          <a:p>
            <a:r>
              <a:rPr lang="ru-RU" sz="1100" dirty="0">
                <a:solidFill>
                  <a:schemeClr val="tx1"/>
                </a:solidFill>
              </a:rPr>
              <a:t>•	Объявление</a:t>
            </a:r>
          </a:p>
          <a:p>
            <a:r>
              <a:rPr lang="ru-RU" sz="1100" dirty="0">
                <a:solidFill>
                  <a:schemeClr val="tx1"/>
                </a:solidFill>
              </a:rPr>
              <a:t>•	Постановление от 12.05.2017г. № 23 «Об утверждении Программы «Профилактика правонарушений и преступлений на территории Борисовского сельского поселения на 2017-2018 годы»</a:t>
            </a:r>
          </a:p>
        </p:txBody>
      </p:sp>
    </p:spTree>
    <p:extLst>
      <p:ext uri="{BB962C8B-B14F-4D97-AF65-F5344CB8AC3E}">
        <p14:creationId xmlns:p14="http://schemas.microsoft.com/office/powerpoint/2010/main" val="353998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20688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27784" y="3465004"/>
            <a:ext cx="540060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	Положение об общественном «Семейном сельсовете» при администрации Борисовского сельского поселения </a:t>
            </a:r>
            <a:r>
              <a:rPr lang="ru-RU" sz="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Пластовского</a:t>
            </a:r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муниципального района Челябинской области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ПОЛОЖЕНИЕ</a:t>
            </a:r>
          </a:p>
          <a:p>
            <a:pPr lvl="0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Общие положения.</a:t>
            </a:r>
          </a:p>
          <a:p>
            <a:pPr lvl="1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Общественный «Семейный сельсовет» при администрации Борисовского сельского поселения (далее – Сельсовет) – совещательный орган, осуществляющий взаимодействие граждан и общественных организаций и объединений с администрацией Борисовского сельского поселения (далее – Администрация) с целью согласования решений и действий по важнейшим вопросам социально-экономического и общественно-политического развития муниципального образования, учета общественного мнения и поддержки общественных инициатив.</a:t>
            </a:r>
          </a:p>
          <a:p>
            <a:pPr lvl="1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Сельсовет не обладает правами юридического лица и функционирует без государственной регистрации.</a:t>
            </a:r>
          </a:p>
          <a:p>
            <a:pPr lvl="1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Сельсовет осуществляет свою деятельность на основе Конституции Российской Федерации, федеральных законов, законов Челябинской области, иных нормативных правовых актов РФ Челябинской области, нормативных правовых актов Борисовского сельского поселения (далее – поселение), настоящего положения.</a:t>
            </a:r>
          </a:p>
          <a:p>
            <a:pPr lvl="0"/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Цели и задачи Сельсовета.</a:t>
            </a:r>
          </a:p>
          <a:p>
            <a:r>
              <a:rPr lang="ru-RU" sz="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Целью Сельсовета является обеспечение  согласования интересов жителей поселения, общественных объединений и органа местного самоуправления для решения важных для населения вопросов социально-экономического, социального и культурного развития муниципального </a:t>
            </a:r>
            <a:r>
              <a:rPr lang="ru-RU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образования</a:t>
            </a:r>
            <a:endParaRPr lang="ru-RU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87824" y="3789040"/>
            <a:ext cx="504056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•	Цели и задачи Сельсовета.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Целью Сельсовета является обеспечение  согласования интересов жителей поселения, общественных объединений и органа местного самоуправления для решения важных для населения вопросов социально-экономического, социального и культурного развития муниципального образования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Задачи: </a:t>
            </a:r>
          </a:p>
          <a:p>
            <a:pPr lvl="1"/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взаимодействия граждан Российской Федерации, проживающих на территории поселения, общественных объединений с Администрацией по решению социально-экономических и общественно-политических вопросов в жизни поселения.</a:t>
            </a:r>
          </a:p>
          <a:p>
            <a:r>
              <a:rPr lang="ru-RU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Представление общественно значимых интересов граждан, защита законных прав и свобод граждан и общественных объединений при формировании и реализации </a:t>
            </a:r>
          </a:p>
        </p:txBody>
      </p:sp>
    </p:spTree>
    <p:extLst>
      <p:ext uri="{BB962C8B-B14F-4D97-AF65-F5344CB8AC3E}">
        <p14:creationId xmlns:p14="http://schemas.microsoft.com/office/powerpoint/2010/main" val="57207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87824" y="3789040"/>
            <a:ext cx="504056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Состав 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Семейного сельсовета при администрации Борисовского сельского поселения</a:t>
            </a:r>
          </a:p>
          <a:p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Пластовского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муниципального района Челябинской области</a:t>
            </a:r>
          </a:p>
          <a:p>
            <a:pPr lvl="0"/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Ереклинцева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Н.В. – директор МКОУ «Школа № 17» </a:t>
            </a:r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с.Борисовка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Стихнина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И.П. – заместитель директора МКОУ «Школа № 17» </a:t>
            </a:r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с.Борисовка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 ВР</a:t>
            </a:r>
          </a:p>
          <a:p>
            <a:pPr lvl="0"/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Матыгина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Е.В. – заведующая МКДОУ «Детский сад № 14» </a:t>
            </a:r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с.Борисовка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Запьянцева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Л.Н. – заместитель Главы Борисовского сельского поселения</a:t>
            </a:r>
          </a:p>
          <a:p>
            <a:pPr lvl="0"/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Евдокимова Л.А. – директор ДК </a:t>
            </a:r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с.Борисовка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Огаркова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Т.Н. – председатель женсовета Борисовского сельского поселения</a:t>
            </a:r>
          </a:p>
          <a:p>
            <a:pPr lvl="0"/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Пешкова Т.В. – индивидуальный предприниматель</a:t>
            </a:r>
          </a:p>
          <a:p>
            <a:pPr lvl="0"/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Симонова Е.С. – учитель начальных классов и математики</a:t>
            </a:r>
          </a:p>
          <a:p>
            <a:pPr lvl="0"/>
            <a:r>
              <a:rPr lang="ru-RU" sz="105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Мокиина</a:t>
            </a:r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И.В. – родитель, опекун</a:t>
            </a:r>
          </a:p>
          <a:p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Администрация Борисовского сельского 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60594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8212304" cy="568863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87824" y="3789040"/>
            <a:ext cx="5040560" cy="24482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Объявление</a:t>
            </a:r>
          </a:p>
          <a:p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Уважаемые </a:t>
            </a:r>
            <a:r>
              <a:rPr lang="ru-RU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борисовчане</a:t>
            </a:r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 Приглашаем вас стать участниками обсуждения стратегии развития нашего села. Свои предложения вы можете оставлять в Администрации Борисовского поселения с 8 до 16.00ч. С понедельника по пятницу и в </a:t>
            </a:r>
            <a:r>
              <a:rPr lang="ru-RU" sz="105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Борисовской</a:t>
            </a:r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школе учителю начальных классов Симоновой Е.С.</a:t>
            </a:r>
          </a:p>
          <a:p>
            <a:r>
              <a:rPr lang="ru-RU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Семейный сельсовет</a:t>
            </a:r>
          </a:p>
          <a:p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-----------------</a:t>
            </a:r>
          </a:p>
          <a:p>
            <a:r>
              <a:rPr lang="ru-RU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Администрация Борисовского сельского поселения</a:t>
            </a:r>
            <a:endParaRPr lang="ru-RU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130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204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Борисовское сельское поселение  Пластовский муниципальный район  Челябинская область «Семейный сельсовет»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образование «Пашковский сельсовет»</dc:title>
  <dc:creator>Библиотекарь</dc:creator>
  <cp:lastModifiedBy>Елена Симонова</cp:lastModifiedBy>
  <cp:revision>11</cp:revision>
  <dcterms:created xsi:type="dcterms:W3CDTF">2017-09-06T05:59:24Z</dcterms:created>
  <dcterms:modified xsi:type="dcterms:W3CDTF">2017-10-15T12:36:34Z</dcterms:modified>
</cp:coreProperties>
</file>